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1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8" r:id="rId12"/>
    <p:sldId id="269" r:id="rId13"/>
    <p:sldId id="270" r:id="rId14"/>
    <p:sldId id="265" r:id="rId15"/>
    <p:sldId id="271" r:id="rId16"/>
    <p:sldId id="267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88582" autoAdjust="0"/>
  </p:normalViewPr>
  <p:slideViewPr>
    <p:cSldViewPr snapToGrid="0">
      <p:cViewPr varScale="1">
        <p:scale>
          <a:sx n="64" d="100"/>
          <a:sy n="64" d="100"/>
        </p:scale>
        <p:origin x="10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235877-C824-4DBD-90B9-573E2C79BB98}" type="datetimeFigureOut">
              <a:rPr lang="en-US" smtClean="0"/>
              <a:t>6/29/2021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67CC52-3C90-4FC9-B5C9-991481EF23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7010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0" i="0" dirty="0">
                <a:solidFill>
                  <a:srgbClr val="000000"/>
                </a:solidFill>
                <a:effectLst/>
                <a:latin typeface="Garamond" panose="02020404030301010803" pitchFamily="18" charset="0"/>
              </a:rPr>
              <a:t>In industries accident takes place due to leakage of electricity. The accidents can be avoided by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Garamond" panose="02020404030301010803" pitchFamily="18" charset="0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Garamond" panose="02020404030301010803" pitchFamily="18" charset="0"/>
              </a:rPr>
              <a:t>using the wireless AC voltage detector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7CC52-3C90-4FC9-B5C9-991481EF23A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4298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7CC52-3C90-4FC9-B5C9-991481EF23A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7259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over come our weak signal problem, We have used the direct Ac voltages from the board you will see the tests videos.</a:t>
            </a:r>
            <a:br>
              <a:rPr lang="en-US" dirty="0"/>
            </a:br>
            <a:r>
              <a:rPr lang="en-US" dirty="0"/>
              <a:t>To over come Calculation of parameters problem we have used the dc voltages source of 1v and find the transistor working </a:t>
            </a:r>
          </a:p>
          <a:p>
            <a:r>
              <a:rPr lang="en-US" dirty="0"/>
              <a:t>Selection of antenna, we have used </a:t>
            </a:r>
            <a:r>
              <a:rPr lang="en-US" dirty="0" err="1"/>
              <a:t>inamald</a:t>
            </a:r>
            <a:r>
              <a:rPr lang="en-US" dirty="0"/>
              <a:t> wire used for winding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7CC52-3C90-4FC9-B5C9-991481EF23A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7028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7CC52-3C90-4FC9-B5C9-991481EF23A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0036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As We Can See There Are 3 transistor being used with 2 sources and 1 led. The number of transistor is not fixed we can use any number we want the </a:t>
            </a:r>
            <a:r>
              <a:rPr lang="en-US" dirty="0" err="1"/>
              <a:t>mre</a:t>
            </a:r>
            <a:r>
              <a:rPr lang="en-US" dirty="0"/>
              <a:t> wo used the more signal get amplified and led glow better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7CC52-3C90-4FC9-B5C9-991481EF23A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8471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Is the hardware implementation as we can see there is golden sensor when current caring wire is gets into its reach and it detect it electric field and provide </a:t>
            </a:r>
            <a:r>
              <a:rPr lang="en-US" dirty="0" err="1"/>
              <a:t>inpute</a:t>
            </a:r>
            <a:r>
              <a:rPr lang="en-US" dirty="0"/>
              <a:t> and them amplification process start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7CC52-3C90-4FC9-B5C9-991481EF23A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3266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is test 1 where voltage is </a:t>
            </a:r>
            <a:r>
              <a:rPr lang="en-US" dirty="0" err="1"/>
              <a:t>dectected</a:t>
            </a:r>
            <a:r>
              <a:rPr lang="en-US" dirty="0"/>
              <a:t> </a:t>
            </a:r>
            <a:r>
              <a:rPr lang="en-US" dirty="0" err="1"/>
              <a:t>wirlessly</a:t>
            </a:r>
            <a:r>
              <a:rPr lang="en-US" dirty="0"/>
              <a:t> as per our objective we used </a:t>
            </a:r>
            <a:r>
              <a:rPr lang="en-US"/>
              <a:t>direct volta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7CC52-3C90-4FC9-B5C9-991481EF23A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09512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5B9DF-0D6A-440C-8C5E-08E6B1C9D39D}" type="datetimeFigureOut">
              <a:rPr lang="en-US" smtClean="0"/>
              <a:t>6/29/2021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063AD-2880-4983-B7A4-052F80BFE71A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05097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5B9DF-0D6A-440C-8C5E-08E6B1C9D39D}" type="datetimeFigureOut">
              <a:rPr lang="en-US" smtClean="0"/>
              <a:t>6/29/2021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063AD-2880-4983-B7A4-052F80BFE7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861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5B9DF-0D6A-440C-8C5E-08E6B1C9D39D}" type="datetimeFigureOut">
              <a:rPr lang="en-US" smtClean="0"/>
              <a:t>6/29/2021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063AD-2880-4983-B7A4-052F80BFE7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59621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5B9DF-0D6A-440C-8C5E-08E6B1C9D39D}" type="datetimeFigureOut">
              <a:rPr lang="en-US" smtClean="0"/>
              <a:t>6/29/2021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063AD-2880-4983-B7A4-052F80BFE7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7305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5B9DF-0D6A-440C-8C5E-08E6B1C9D39D}" type="datetimeFigureOut">
              <a:rPr lang="en-US" smtClean="0"/>
              <a:t>6/29/2021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063AD-2880-4983-B7A4-052F80BFE71A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20634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5B9DF-0D6A-440C-8C5E-08E6B1C9D39D}" type="datetimeFigureOut">
              <a:rPr lang="en-US" smtClean="0"/>
              <a:t>6/29/2021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063AD-2880-4983-B7A4-052F80BFE7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3703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5B9DF-0D6A-440C-8C5E-08E6B1C9D39D}" type="datetimeFigureOut">
              <a:rPr lang="en-US" smtClean="0"/>
              <a:t>6/29/2021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063AD-2880-4983-B7A4-052F80BFE7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27975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5B9DF-0D6A-440C-8C5E-08E6B1C9D39D}" type="datetimeFigureOut">
              <a:rPr lang="en-US" smtClean="0"/>
              <a:t>6/29/2021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063AD-2880-4983-B7A4-052F80BFE7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2564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5B9DF-0D6A-440C-8C5E-08E6B1C9D39D}" type="datetimeFigureOut">
              <a:rPr lang="en-US" smtClean="0"/>
              <a:t>6/29/2021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063AD-2880-4983-B7A4-052F80BFE7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0756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F2F5B9DF-0D6A-440C-8C5E-08E6B1C9D39D}" type="datetimeFigureOut">
              <a:rPr lang="en-US" smtClean="0"/>
              <a:t>6/29/2021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A1063AD-2880-4983-B7A4-052F80BFE7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9858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5B9DF-0D6A-440C-8C5E-08E6B1C9D39D}" type="datetimeFigureOut">
              <a:rPr lang="en-US" smtClean="0"/>
              <a:t>6/29/2021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063AD-2880-4983-B7A4-052F80BFE7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700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F2F5B9DF-0D6A-440C-8C5E-08E6B1C9D39D}" type="datetimeFigureOut">
              <a:rPr lang="en-US" smtClean="0"/>
              <a:t>6/29/2021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CA1063AD-2880-4983-B7A4-052F80BFE71A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82658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F6C1DC3D-E936-49A0-B0B5-9CFFFBEFFF1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0000" lnSpcReduction="20000"/>
          </a:bodyPr>
          <a:lstStyle/>
          <a:p>
            <a:endParaRPr lang="en-US" dirty="0"/>
          </a:p>
          <a:p>
            <a:endParaRPr lang="en-US" dirty="0"/>
          </a:p>
          <a:p>
            <a:r>
              <a:rPr lang="en-US" b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Title :</a:t>
            </a:r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>
                <a:solidFill>
                  <a:schemeClr val="tx1"/>
                </a:solidFill>
                <a:latin typeface="Bodoni MT Black" panose="02070A03080606020203" pitchFamily="18" charset="0"/>
                <a:cs typeface="Times New Roman" panose="02020603050405020304" pitchFamily="18" charset="0"/>
              </a:rPr>
              <a:t>Wireless AC Voltage Detector </a:t>
            </a:r>
            <a:endParaRPr lang="en-US" dirty="0">
              <a:solidFill>
                <a:schemeClr val="tx1"/>
              </a:solidFill>
              <a:latin typeface="Bodoni MT Black" panose="02070A03080606020203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FB29CEE-094F-4C16-A81D-938F18B8D2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7251" y="719196"/>
            <a:ext cx="9144000" cy="2387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6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E1518D-F865-4E07-9F2E-136916A76C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Hardware Implementation: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7001" y="2055269"/>
            <a:ext cx="7978958" cy="40227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674583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7646"/>
            <a:ext cx="10058400" cy="979714"/>
          </a:xfrm>
        </p:spPr>
        <p:txBody>
          <a:bodyPr/>
          <a:lstStyle/>
          <a:p>
            <a:r>
              <a:rPr lang="en-GB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 1 :</a:t>
            </a:r>
          </a:p>
        </p:txBody>
      </p:sp>
      <p:pic>
        <p:nvPicPr>
          <p:cNvPr id="4" name="Test1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377734" y="2068332"/>
            <a:ext cx="7497491" cy="40227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69402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8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70709"/>
            <a:ext cx="10058400" cy="966651"/>
          </a:xfrm>
        </p:spPr>
        <p:txBody>
          <a:bodyPr/>
          <a:lstStyle/>
          <a:p>
            <a:r>
              <a:rPr lang="en-GB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 2 :</a:t>
            </a:r>
          </a:p>
        </p:txBody>
      </p:sp>
      <p:pic>
        <p:nvPicPr>
          <p:cNvPr id="4" name="Test 2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75260" y="2055269"/>
            <a:ext cx="7902439" cy="40227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31359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8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Applications: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66652" y="2720945"/>
            <a:ext cx="10058400" cy="1981684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GB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Useful To Trouble Shoot Wires.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GB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Useful To Detect High Electric Field Areas.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GB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Can Detect Presence Of Voltage Without Physical Contact.</a:t>
            </a:r>
          </a:p>
        </p:txBody>
      </p:sp>
    </p:spTree>
    <p:extLst>
      <p:ext uri="{BB962C8B-B14F-4D97-AF65-F5344CB8AC3E}">
        <p14:creationId xmlns:p14="http://schemas.microsoft.com/office/powerpoint/2010/main" val="102857033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E56D8-DE23-4288-B350-62C5273F1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D2AEB-BAB0-48A7-A6A9-F1BEC82438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498876"/>
            <a:ext cx="10058400" cy="1851055"/>
          </a:xfrm>
        </p:spPr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Working With Transistor.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Deal With Complexity Of Simulation And Practical Implementation.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Determine Practically Active, Saturation And Cut-Off Region.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2978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6962" y="444137"/>
            <a:ext cx="10058400" cy="1045029"/>
          </a:xfrm>
        </p:spPr>
        <p:txBody>
          <a:bodyPr/>
          <a:lstStyle/>
          <a:p>
            <a:r>
              <a:rPr lang="en-GB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Any Question ?</a:t>
            </a:r>
          </a:p>
        </p:txBody>
      </p:sp>
      <p:pic>
        <p:nvPicPr>
          <p:cNvPr id="4" name="Content Placeholder 3" descr="Download Standing Human Business Question Mark Behavior HQ ...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1846263"/>
            <a:ext cx="4022725" cy="4022725"/>
          </a:xfrm>
        </p:spPr>
      </p:pic>
    </p:spTree>
    <p:extLst>
      <p:ext uri="{BB962C8B-B14F-4D97-AF65-F5344CB8AC3E}">
        <p14:creationId xmlns:p14="http://schemas.microsoft.com/office/powerpoint/2010/main" val="194105851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502B3E-C6E6-46EE-B082-044B159A13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017918"/>
          </a:xfrm>
        </p:spPr>
        <p:txBody>
          <a:bodyPr/>
          <a:lstStyle/>
          <a:p>
            <a:pPr algn="ctr"/>
            <a:r>
              <a:rPr lang="en-US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END</a:t>
            </a:r>
          </a:p>
        </p:txBody>
      </p:sp>
    </p:spTree>
    <p:extLst>
      <p:ext uri="{BB962C8B-B14F-4D97-AF65-F5344CB8AC3E}">
        <p14:creationId xmlns:p14="http://schemas.microsoft.com/office/powerpoint/2010/main" val="1387352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25CC81-2697-44ED-88E9-8522252FD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Group Members: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E7530B-B4F9-4234-B8F5-232B702E04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AMMAR (FA19-BCE-001)</a:t>
            </a:r>
          </a:p>
          <a:p>
            <a:r>
              <a:rPr lang="en-US" sz="3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MUHAMMAD KALEEM ULLAH (FA19-BCE-007)</a:t>
            </a:r>
          </a:p>
        </p:txBody>
      </p:sp>
    </p:spTree>
    <p:extLst>
      <p:ext uri="{BB962C8B-B14F-4D97-AF65-F5344CB8AC3E}">
        <p14:creationId xmlns:p14="http://schemas.microsoft.com/office/powerpoint/2010/main" val="2749493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D3E1F-44A3-4739-BFD8-DC1E010B7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Context: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744985-10C3-4AF1-98D9-1226F7D21C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457200" indent="-457200">
              <a:buFont typeface="+mj-lt"/>
              <a:buAutoNum type="alphaUcPeriod"/>
            </a:pPr>
            <a:r>
              <a:rPr lang="en-US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Objectives.</a:t>
            </a:r>
          </a:p>
          <a:p>
            <a:pPr marL="457200" indent="-457200">
              <a:buFont typeface="+mj-lt"/>
              <a:buAutoNum type="alphaUcPeriod"/>
            </a:pPr>
            <a:r>
              <a:rPr lang="en-US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Principal.</a:t>
            </a:r>
          </a:p>
          <a:p>
            <a:pPr marL="457200" indent="-457200">
              <a:buFont typeface="+mj-lt"/>
              <a:buAutoNum type="alphaUcPeriod"/>
            </a:pPr>
            <a:r>
              <a:rPr lang="en-US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Challenges.</a:t>
            </a:r>
          </a:p>
          <a:p>
            <a:pPr marL="457200" indent="-457200">
              <a:buFont typeface="+mj-lt"/>
              <a:buAutoNum type="alphaUcPeriod"/>
            </a:pPr>
            <a:r>
              <a:rPr lang="en-US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Components.</a:t>
            </a:r>
          </a:p>
          <a:p>
            <a:pPr marL="457200" indent="-457200">
              <a:buFont typeface="+mj-lt"/>
              <a:buAutoNum type="alphaUcPeriod"/>
            </a:pPr>
            <a:r>
              <a:rPr lang="en-US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Circuit Diagram.</a:t>
            </a:r>
          </a:p>
          <a:p>
            <a:pPr marL="457200" indent="-457200">
              <a:buFont typeface="+mj-lt"/>
              <a:buAutoNum type="alphaUcPeriod"/>
            </a:pPr>
            <a:r>
              <a:rPr lang="en-US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Tests.</a:t>
            </a:r>
          </a:p>
          <a:p>
            <a:pPr marL="457200" indent="-457200">
              <a:buFont typeface="+mj-lt"/>
              <a:buAutoNum type="alphaUcPeriod"/>
            </a:pPr>
            <a:r>
              <a:rPr lang="en-US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Applications.</a:t>
            </a:r>
          </a:p>
          <a:p>
            <a:pPr marL="457200" indent="-457200">
              <a:buFont typeface="+mj-lt"/>
              <a:buAutoNum type="alphaUcPeriod"/>
            </a:pPr>
            <a:r>
              <a:rPr lang="en-US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Conclusions.</a:t>
            </a:r>
          </a:p>
          <a:p>
            <a:pPr marL="457200" indent="-457200">
              <a:buFont typeface="+mj-lt"/>
              <a:buAutoNum type="alphaUcPeriod"/>
            </a:pPr>
            <a:endParaRPr lang="en-US" sz="3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+mj-lt"/>
              <a:buAutoNum type="alphaUcPeriod"/>
            </a:pP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+mj-lt"/>
              <a:buAutoNum type="alphaU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3429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4FD87-897C-4621-9D84-539729A43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Objectives: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1731EB-06C1-4F18-B27E-5202C233D6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3143" y="1881051"/>
            <a:ext cx="10058400" cy="4232365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Detect Voltage In A Wire Without Touching It.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Detect, Is Wire Faulty? Or Any Damage Within Wire?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3258" y="2952206"/>
            <a:ext cx="7172869" cy="316121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857236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256511-407D-4FBE-A6AE-F00A29CE1A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Principal: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C45326-C565-4B98-9047-6E97EB1DF6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Mutual Inductance</a:t>
            </a:r>
          </a:p>
          <a:p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Mutual Inductance is the interaction of one coils magnetic field on another coil as it induces a voltage in the adjacent coil.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2731" y="3762103"/>
            <a:ext cx="3946616" cy="1908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090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F12BE4-255E-4061-99D7-6CA96A97F4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Challenges: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3A3224-669F-4664-9C0F-F8EDC7A3B8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81496"/>
            <a:ext cx="10058400" cy="3687597"/>
          </a:xfrm>
        </p:spPr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Weak Input Signal.</a:t>
            </a:r>
          </a:p>
          <a:p>
            <a:pPr marL="0" indent="0">
              <a:buNone/>
            </a:pPr>
            <a:endParaRPr 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Calculation Of Parameters.</a:t>
            </a:r>
          </a:p>
          <a:p>
            <a:pPr>
              <a:buFont typeface="Wingdings" panose="05000000000000000000" pitchFamily="2" charset="2"/>
              <a:buChar char="v"/>
            </a:pPr>
            <a:endParaRPr 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Selection Of Antenna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28" y="2386558"/>
            <a:ext cx="3918857" cy="293914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46095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DFA57E-05DC-4C13-99AE-66548CE30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Components: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272E62-7146-42A3-A89B-8C6F03DA5B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946366"/>
            <a:ext cx="10058400" cy="392272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BJT NPN Transistor BC-547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Light Emitting Diode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9V Battery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Antenna</a:t>
            </a:r>
          </a:p>
          <a:p>
            <a:pPr marL="0" indent="0">
              <a:buNone/>
            </a:pP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6480" y="1737360"/>
            <a:ext cx="3442389" cy="25913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 descr="File:9volt-battery.svg - Wikimedia Common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8600" y="3839892"/>
            <a:ext cx="3769074" cy="2263653"/>
          </a:xfrm>
          <a:prstGeom prst="rect">
            <a:avLst/>
          </a:prstGeom>
        </p:spPr>
      </p:pic>
      <p:pic>
        <p:nvPicPr>
          <p:cNvPr id="7" name="Picture 6" descr="The LED Lighting Revolution – A Primer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667" b="96000" l="3000" r="90000">
                        <a14:foregroundMark x1="64000" y1="16333" x2="64000" y2="16333"/>
                        <a14:foregroundMark x1="62333" y1="14333" x2="59667" y2="11333"/>
                        <a14:foregroundMark x1="60333" y1="8667" x2="60333" y2="8667"/>
                        <a14:foregroundMark x1="28333" y1="79667" x2="28333" y2="79667"/>
                        <a14:foregroundMark x1="22667" y1="85333" x2="22667" y2="85333"/>
                        <a14:foregroundMark x1="13333" y1="62667" x2="13333" y2="62667"/>
                        <a14:backgroundMark x1="14000" y1="70333" x2="14000" y2="70333"/>
                        <a14:backgroundMark x1="20000" y1="77667" x2="20000" y2="77667"/>
                        <a14:backgroundMark x1="14333" y1="79667" x2="14333" y2="79667"/>
                        <a14:backgroundMark x1="81667" y1="15000" x2="81667" y2="15000"/>
                        <a14:backgroundMark x1="76667" y1="12667" x2="76667" y2="12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1878" y="3906722"/>
            <a:ext cx="2079597" cy="2079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220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FB3048-FA9B-4AB1-AF99-AA5C22626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Circuit Diagram: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9513" y="2538413"/>
            <a:ext cx="7353300" cy="2638425"/>
          </a:xfrm>
        </p:spPr>
      </p:pic>
    </p:spTree>
    <p:extLst>
      <p:ext uri="{BB962C8B-B14F-4D97-AF65-F5344CB8AC3E}">
        <p14:creationId xmlns:p14="http://schemas.microsoft.com/office/powerpoint/2010/main" val="1667314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24A6E8-38F0-4086-B710-40C9AB79A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Simulation: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3288" y="1905000"/>
            <a:ext cx="7905750" cy="39052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110373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205</TotalTime>
  <Words>379</Words>
  <Application>Microsoft Office PowerPoint</Application>
  <PresentationFormat>Widescreen</PresentationFormat>
  <Paragraphs>63</Paragraphs>
  <Slides>16</Slides>
  <Notes>7</Notes>
  <HiddenSlides>0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Bodoni MT Black</vt:lpstr>
      <vt:lpstr>Calibri</vt:lpstr>
      <vt:lpstr>Calibri Light</vt:lpstr>
      <vt:lpstr>Garamond</vt:lpstr>
      <vt:lpstr>Times New Roman</vt:lpstr>
      <vt:lpstr>Wingdings</vt:lpstr>
      <vt:lpstr>Retrospect</vt:lpstr>
      <vt:lpstr>PowerPoint Presentation</vt:lpstr>
      <vt:lpstr>Group Members:</vt:lpstr>
      <vt:lpstr>Context:</vt:lpstr>
      <vt:lpstr>Objectives:</vt:lpstr>
      <vt:lpstr>Principal:</vt:lpstr>
      <vt:lpstr>Challenges:</vt:lpstr>
      <vt:lpstr>Components:</vt:lpstr>
      <vt:lpstr>Circuit Diagram:</vt:lpstr>
      <vt:lpstr>Simulation:</vt:lpstr>
      <vt:lpstr>Hardware Implementation:</vt:lpstr>
      <vt:lpstr>Test 1 :</vt:lpstr>
      <vt:lpstr>Test 2 :</vt:lpstr>
      <vt:lpstr>Applications:</vt:lpstr>
      <vt:lpstr>Conclusions:</vt:lpstr>
      <vt:lpstr>Any Question ?</vt:lpstr>
      <vt:lpstr>THE 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Ammar</dc:creator>
  <cp:lastModifiedBy>MUHAMMAD KALEEM ULLAH</cp:lastModifiedBy>
  <cp:revision>20</cp:revision>
  <dcterms:created xsi:type="dcterms:W3CDTF">2021-06-21T13:06:07Z</dcterms:created>
  <dcterms:modified xsi:type="dcterms:W3CDTF">2021-06-29T09:51:02Z</dcterms:modified>
</cp:coreProperties>
</file>